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3" d="100"/>
          <a:sy n="53" d="100"/>
        </p:scale>
        <p:origin x="690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53766F-0CD7-422B-8B2A-6FCE22189DD9}" type="doc">
      <dgm:prSet loTypeId="urn:microsoft.com/office/officeart/2005/8/layout/default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E4CD96D-1214-4705-8470-609C2A33F876}">
      <dgm:prSet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O Sistema deve  conter uma tela de cadastro</a:t>
          </a:r>
        </a:p>
      </dgm:t>
    </dgm:pt>
    <dgm:pt modelId="{210FED7A-367D-4E24-8619-055A56C0D9DA}" type="parTrans" cxnId="{B71360E7-280E-4DF4-BEFF-42C49A6CA326}">
      <dgm:prSet/>
      <dgm:spPr/>
      <dgm:t>
        <a:bodyPr/>
        <a:lstStyle/>
        <a:p>
          <a:endParaRPr lang="en-US"/>
        </a:p>
      </dgm:t>
    </dgm:pt>
    <dgm:pt modelId="{EC8EFFF8-2684-4BAD-8D70-20DE43779143}" type="sibTrans" cxnId="{B71360E7-280E-4DF4-BEFF-42C49A6CA326}">
      <dgm:prSet/>
      <dgm:spPr/>
      <dgm:t>
        <a:bodyPr/>
        <a:lstStyle/>
        <a:p>
          <a:endParaRPr lang="en-US"/>
        </a:p>
      </dgm:t>
    </dgm:pt>
    <dgm:pt modelId="{149EC358-0B5A-4250-AFD6-3CDC2A77AF52}">
      <dgm:prSet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A seleção de produtos</a:t>
          </a:r>
        </a:p>
      </dgm:t>
    </dgm:pt>
    <dgm:pt modelId="{0D39B37A-E51A-4A23-B620-B6AC01601370}" type="parTrans" cxnId="{9E56B150-F1AD-45A1-A6D2-12C60CA72DBF}">
      <dgm:prSet/>
      <dgm:spPr/>
      <dgm:t>
        <a:bodyPr/>
        <a:lstStyle/>
        <a:p>
          <a:endParaRPr lang="en-US"/>
        </a:p>
      </dgm:t>
    </dgm:pt>
    <dgm:pt modelId="{5D2FD3D0-B897-4191-81A0-6CD617904FF7}" type="sibTrans" cxnId="{9E56B150-F1AD-45A1-A6D2-12C60CA72DBF}">
      <dgm:prSet/>
      <dgm:spPr/>
      <dgm:t>
        <a:bodyPr/>
        <a:lstStyle/>
        <a:p>
          <a:endParaRPr lang="en-US"/>
        </a:p>
      </dgm:t>
    </dgm:pt>
    <dgm:pt modelId="{1806D2D4-A112-40A2-918C-94D7A904A9B9}">
      <dgm:prSet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A opção de compras ou escolha de planos de assinatura</a:t>
          </a:r>
        </a:p>
      </dgm:t>
    </dgm:pt>
    <dgm:pt modelId="{E922C17A-15DF-4DDC-8B90-A307C506C139}" type="parTrans" cxnId="{1030DCCB-1591-40D2-A463-367449B6972E}">
      <dgm:prSet/>
      <dgm:spPr/>
      <dgm:t>
        <a:bodyPr/>
        <a:lstStyle/>
        <a:p>
          <a:endParaRPr lang="en-US"/>
        </a:p>
      </dgm:t>
    </dgm:pt>
    <dgm:pt modelId="{BB045DF4-D345-4F97-8FC2-25695554051B}" type="sibTrans" cxnId="{1030DCCB-1591-40D2-A463-367449B6972E}">
      <dgm:prSet/>
      <dgm:spPr/>
      <dgm:t>
        <a:bodyPr/>
        <a:lstStyle/>
        <a:p>
          <a:endParaRPr lang="en-US"/>
        </a:p>
      </dgm:t>
    </dgm:pt>
    <dgm:pt modelId="{CCD0F0B3-152F-4D85-8BD8-2444BB3CA177}">
      <dgm:prSet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>
              <a:solidFill>
                <a:schemeClr val="tx1">
                  <a:lumMod val="95000"/>
                </a:schemeClr>
              </a:solidFill>
            </a:rPr>
            <a:t>E uma tela com o histórico de pedidos para o cliente</a:t>
          </a:r>
        </a:p>
      </dgm:t>
    </dgm:pt>
    <dgm:pt modelId="{7E3C16B3-D5EA-471A-B64A-F063B4E80A04}" type="parTrans" cxnId="{08625EC5-25BE-4308-9D49-2E35118A157E}">
      <dgm:prSet/>
      <dgm:spPr/>
      <dgm:t>
        <a:bodyPr/>
        <a:lstStyle/>
        <a:p>
          <a:endParaRPr lang="en-US"/>
        </a:p>
      </dgm:t>
    </dgm:pt>
    <dgm:pt modelId="{7337F7A4-8E86-4C5B-80BC-6131EBB9CC5E}" type="sibTrans" cxnId="{08625EC5-25BE-4308-9D49-2E35118A157E}">
      <dgm:prSet/>
      <dgm:spPr/>
      <dgm:t>
        <a:bodyPr/>
        <a:lstStyle/>
        <a:p>
          <a:endParaRPr lang="en-US"/>
        </a:p>
      </dgm:t>
    </dgm:pt>
    <dgm:pt modelId="{DCD9705B-F71F-4C5B-B197-AB814FC2E8CE}">
      <dgm:prSet custT="1">
        <dgm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endParaRPr lang="en-US" sz="1700" dirty="0">
            <a:solidFill>
              <a:schemeClr val="tx1">
                <a:lumMod val="95000"/>
              </a:schemeClr>
            </a:solidFill>
          </a:endParaRPr>
        </a:p>
        <a:p>
          <a:pPr algn="ctr"/>
          <a:r>
            <a:rPr lang="en-US" sz="2400" dirty="0">
              <a:solidFill>
                <a:schemeClr val="tx1">
                  <a:lumMod val="95000"/>
                </a:schemeClr>
              </a:solidFill>
            </a:rPr>
            <a:t>Histórico de vendas para o moderador ou atendente</a:t>
          </a:r>
          <a:br>
            <a:rPr lang="en-US" sz="1700" dirty="0"/>
          </a:br>
          <a:br>
            <a:rPr lang="en-US" sz="1700" dirty="0"/>
          </a:br>
          <a:endParaRPr lang="en-US" sz="1700" dirty="0"/>
        </a:p>
      </dgm:t>
    </dgm:pt>
    <dgm:pt modelId="{235D1809-637F-42E9-B825-04CB4A41C3DE}" type="parTrans" cxnId="{2646687B-BFD6-4AD3-811A-3AEE54483D95}">
      <dgm:prSet/>
      <dgm:spPr/>
      <dgm:t>
        <a:bodyPr/>
        <a:lstStyle/>
        <a:p>
          <a:endParaRPr lang="en-US"/>
        </a:p>
      </dgm:t>
    </dgm:pt>
    <dgm:pt modelId="{480F05D8-2FF3-4899-A860-72FDD7C8EB59}" type="sibTrans" cxnId="{2646687B-BFD6-4AD3-811A-3AEE54483D95}">
      <dgm:prSet/>
      <dgm:spPr/>
      <dgm:t>
        <a:bodyPr/>
        <a:lstStyle/>
        <a:p>
          <a:endParaRPr lang="en-US"/>
        </a:p>
      </dgm:t>
    </dgm:pt>
    <dgm:pt modelId="{0731CEA8-4FD1-4A3B-9B2D-BCBFCBA5EEA9}" type="pres">
      <dgm:prSet presAssocID="{DD53766F-0CD7-422B-8B2A-6FCE22189DD9}" presName="diagram" presStyleCnt="0">
        <dgm:presLayoutVars>
          <dgm:dir/>
          <dgm:resizeHandles val="exact"/>
        </dgm:presLayoutVars>
      </dgm:prSet>
      <dgm:spPr/>
    </dgm:pt>
    <dgm:pt modelId="{0F52FD28-9698-48BE-8C43-1748B4DF35C2}" type="pres">
      <dgm:prSet presAssocID="{1E4CD96D-1214-4705-8470-609C2A33F876}" presName="node" presStyleLbl="node1" presStyleIdx="0" presStyleCnt="5">
        <dgm:presLayoutVars>
          <dgm:bulletEnabled val="1"/>
        </dgm:presLayoutVars>
      </dgm:prSet>
      <dgm:spPr/>
    </dgm:pt>
    <dgm:pt modelId="{FC88C7A5-D783-4329-8B92-DACD5AF81C38}" type="pres">
      <dgm:prSet presAssocID="{EC8EFFF8-2684-4BAD-8D70-20DE43779143}" presName="sibTrans" presStyleCnt="0"/>
      <dgm:spPr/>
    </dgm:pt>
    <dgm:pt modelId="{BB4FE4FB-A852-485D-B9E1-7A9220668E84}" type="pres">
      <dgm:prSet presAssocID="{149EC358-0B5A-4250-AFD6-3CDC2A77AF52}" presName="node" presStyleLbl="node1" presStyleIdx="1" presStyleCnt="5">
        <dgm:presLayoutVars>
          <dgm:bulletEnabled val="1"/>
        </dgm:presLayoutVars>
      </dgm:prSet>
      <dgm:spPr/>
    </dgm:pt>
    <dgm:pt modelId="{6B16F0D7-572B-40AD-A024-3B3BBCE3D0E3}" type="pres">
      <dgm:prSet presAssocID="{5D2FD3D0-B897-4191-81A0-6CD617904FF7}" presName="sibTrans" presStyleCnt="0"/>
      <dgm:spPr/>
    </dgm:pt>
    <dgm:pt modelId="{780D5938-12A8-4E21-A356-F611AE8B96BD}" type="pres">
      <dgm:prSet presAssocID="{1806D2D4-A112-40A2-918C-94D7A904A9B9}" presName="node" presStyleLbl="node1" presStyleIdx="2" presStyleCnt="5">
        <dgm:presLayoutVars>
          <dgm:bulletEnabled val="1"/>
        </dgm:presLayoutVars>
      </dgm:prSet>
      <dgm:spPr/>
    </dgm:pt>
    <dgm:pt modelId="{793CA2FC-90BE-48C5-BCED-FA9BD2E59529}" type="pres">
      <dgm:prSet presAssocID="{BB045DF4-D345-4F97-8FC2-25695554051B}" presName="sibTrans" presStyleCnt="0"/>
      <dgm:spPr/>
    </dgm:pt>
    <dgm:pt modelId="{2F3BBD72-26D0-4C8C-94EE-F8D4FBC38462}" type="pres">
      <dgm:prSet presAssocID="{CCD0F0B3-152F-4D85-8BD8-2444BB3CA177}" presName="node" presStyleLbl="node1" presStyleIdx="3" presStyleCnt="5">
        <dgm:presLayoutVars>
          <dgm:bulletEnabled val="1"/>
        </dgm:presLayoutVars>
      </dgm:prSet>
      <dgm:spPr/>
    </dgm:pt>
    <dgm:pt modelId="{C06A3BC3-B343-4106-9C6A-0B83C0F34A35}" type="pres">
      <dgm:prSet presAssocID="{7337F7A4-8E86-4C5B-80BC-6131EBB9CC5E}" presName="sibTrans" presStyleCnt="0"/>
      <dgm:spPr/>
    </dgm:pt>
    <dgm:pt modelId="{D38EEE04-B120-42C8-A39D-2A9A785E6890}" type="pres">
      <dgm:prSet presAssocID="{DCD9705B-F71F-4C5B-B197-AB814FC2E8CE}" presName="node" presStyleLbl="node1" presStyleIdx="4" presStyleCnt="5">
        <dgm:presLayoutVars>
          <dgm:bulletEnabled val="1"/>
        </dgm:presLayoutVars>
      </dgm:prSet>
      <dgm:spPr/>
    </dgm:pt>
  </dgm:ptLst>
  <dgm:cxnLst>
    <dgm:cxn modelId="{3A6E610C-7CE8-464B-A208-8FE588837DE4}" type="presOf" srcId="{149EC358-0B5A-4250-AFD6-3CDC2A77AF52}" destId="{BB4FE4FB-A852-485D-B9E1-7A9220668E84}" srcOrd="0" destOrd="0" presId="urn:microsoft.com/office/officeart/2005/8/layout/default"/>
    <dgm:cxn modelId="{B3AD8424-F9C9-488B-9564-16676272EC85}" type="presOf" srcId="{CCD0F0B3-152F-4D85-8BD8-2444BB3CA177}" destId="{2F3BBD72-26D0-4C8C-94EE-F8D4FBC38462}" srcOrd="0" destOrd="0" presId="urn:microsoft.com/office/officeart/2005/8/layout/default"/>
    <dgm:cxn modelId="{9E56B150-F1AD-45A1-A6D2-12C60CA72DBF}" srcId="{DD53766F-0CD7-422B-8B2A-6FCE22189DD9}" destId="{149EC358-0B5A-4250-AFD6-3CDC2A77AF52}" srcOrd="1" destOrd="0" parTransId="{0D39B37A-E51A-4A23-B620-B6AC01601370}" sibTransId="{5D2FD3D0-B897-4191-81A0-6CD617904FF7}"/>
    <dgm:cxn modelId="{2646687B-BFD6-4AD3-811A-3AEE54483D95}" srcId="{DD53766F-0CD7-422B-8B2A-6FCE22189DD9}" destId="{DCD9705B-F71F-4C5B-B197-AB814FC2E8CE}" srcOrd="4" destOrd="0" parTransId="{235D1809-637F-42E9-B825-04CB4A41C3DE}" sibTransId="{480F05D8-2FF3-4899-A860-72FDD7C8EB59}"/>
    <dgm:cxn modelId="{DD278493-45B6-454B-8AF9-EAF7789A8FBF}" type="presOf" srcId="{DCD9705B-F71F-4C5B-B197-AB814FC2E8CE}" destId="{D38EEE04-B120-42C8-A39D-2A9A785E6890}" srcOrd="0" destOrd="0" presId="urn:microsoft.com/office/officeart/2005/8/layout/default"/>
    <dgm:cxn modelId="{E29A369E-5B3C-408D-927B-4A132C373C87}" type="presOf" srcId="{1806D2D4-A112-40A2-918C-94D7A904A9B9}" destId="{780D5938-12A8-4E21-A356-F611AE8B96BD}" srcOrd="0" destOrd="0" presId="urn:microsoft.com/office/officeart/2005/8/layout/default"/>
    <dgm:cxn modelId="{18C525A1-A932-4C35-A451-DD6F418CBF62}" type="presOf" srcId="{1E4CD96D-1214-4705-8470-609C2A33F876}" destId="{0F52FD28-9698-48BE-8C43-1748B4DF35C2}" srcOrd="0" destOrd="0" presId="urn:microsoft.com/office/officeart/2005/8/layout/default"/>
    <dgm:cxn modelId="{08625EC5-25BE-4308-9D49-2E35118A157E}" srcId="{DD53766F-0CD7-422B-8B2A-6FCE22189DD9}" destId="{CCD0F0B3-152F-4D85-8BD8-2444BB3CA177}" srcOrd="3" destOrd="0" parTransId="{7E3C16B3-D5EA-471A-B64A-F063B4E80A04}" sibTransId="{7337F7A4-8E86-4C5B-80BC-6131EBB9CC5E}"/>
    <dgm:cxn modelId="{1030DCCB-1591-40D2-A463-367449B6972E}" srcId="{DD53766F-0CD7-422B-8B2A-6FCE22189DD9}" destId="{1806D2D4-A112-40A2-918C-94D7A904A9B9}" srcOrd="2" destOrd="0" parTransId="{E922C17A-15DF-4DDC-8B90-A307C506C139}" sibTransId="{BB045DF4-D345-4F97-8FC2-25695554051B}"/>
    <dgm:cxn modelId="{AB018CD2-87ED-4784-9155-790824C8BBD9}" type="presOf" srcId="{DD53766F-0CD7-422B-8B2A-6FCE22189DD9}" destId="{0731CEA8-4FD1-4A3B-9B2D-BCBFCBA5EEA9}" srcOrd="0" destOrd="0" presId="urn:microsoft.com/office/officeart/2005/8/layout/default"/>
    <dgm:cxn modelId="{B71360E7-280E-4DF4-BEFF-42C49A6CA326}" srcId="{DD53766F-0CD7-422B-8B2A-6FCE22189DD9}" destId="{1E4CD96D-1214-4705-8470-609C2A33F876}" srcOrd="0" destOrd="0" parTransId="{210FED7A-367D-4E24-8619-055A56C0D9DA}" sibTransId="{EC8EFFF8-2684-4BAD-8D70-20DE43779143}"/>
    <dgm:cxn modelId="{45ED0A63-388E-468B-B09E-40BA15A82697}" type="presParOf" srcId="{0731CEA8-4FD1-4A3B-9B2D-BCBFCBA5EEA9}" destId="{0F52FD28-9698-48BE-8C43-1748B4DF35C2}" srcOrd="0" destOrd="0" presId="urn:microsoft.com/office/officeart/2005/8/layout/default"/>
    <dgm:cxn modelId="{6504E2B3-2503-46DB-BB18-9BD6174DA445}" type="presParOf" srcId="{0731CEA8-4FD1-4A3B-9B2D-BCBFCBA5EEA9}" destId="{FC88C7A5-D783-4329-8B92-DACD5AF81C38}" srcOrd="1" destOrd="0" presId="urn:microsoft.com/office/officeart/2005/8/layout/default"/>
    <dgm:cxn modelId="{4FBB0AC8-4202-4111-8FED-40BC53F17314}" type="presParOf" srcId="{0731CEA8-4FD1-4A3B-9B2D-BCBFCBA5EEA9}" destId="{BB4FE4FB-A852-485D-B9E1-7A9220668E84}" srcOrd="2" destOrd="0" presId="urn:microsoft.com/office/officeart/2005/8/layout/default"/>
    <dgm:cxn modelId="{FBCD79EA-2C2C-4EE3-BDA2-E84BAAF92ADC}" type="presParOf" srcId="{0731CEA8-4FD1-4A3B-9B2D-BCBFCBA5EEA9}" destId="{6B16F0D7-572B-40AD-A024-3B3BBCE3D0E3}" srcOrd="3" destOrd="0" presId="urn:microsoft.com/office/officeart/2005/8/layout/default"/>
    <dgm:cxn modelId="{0A82D4DE-AF9E-4334-83F8-FD78F3CF724B}" type="presParOf" srcId="{0731CEA8-4FD1-4A3B-9B2D-BCBFCBA5EEA9}" destId="{780D5938-12A8-4E21-A356-F611AE8B96BD}" srcOrd="4" destOrd="0" presId="urn:microsoft.com/office/officeart/2005/8/layout/default"/>
    <dgm:cxn modelId="{576AEFE9-DA57-4ABF-83F3-B864AFCE0157}" type="presParOf" srcId="{0731CEA8-4FD1-4A3B-9B2D-BCBFCBA5EEA9}" destId="{793CA2FC-90BE-48C5-BCED-FA9BD2E59529}" srcOrd="5" destOrd="0" presId="urn:microsoft.com/office/officeart/2005/8/layout/default"/>
    <dgm:cxn modelId="{1FD69152-57DA-40C2-B224-F3D928A45B7E}" type="presParOf" srcId="{0731CEA8-4FD1-4A3B-9B2D-BCBFCBA5EEA9}" destId="{2F3BBD72-26D0-4C8C-94EE-F8D4FBC38462}" srcOrd="6" destOrd="0" presId="urn:microsoft.com/office/officeart/2005/8/layout/default"/>
    <dgm:cxn modelId="{2E262780-D916-4942-AE9C-DD05C876C8D0}" type="presParOf" srcId="{0731CEA8-4FD1-4A3B-9B2D-BCBFCBA5EEA9}" destId="{C06A3BC3-B343-4106-9C6A-0B83C0F34A35}" srcOrd="7" destOrd="0" presId="urn:microsoft.com/office/officeart/2005/8/layout/default"/>
    <dgm:cxn modelId="{01B6672B-E896-49D0-A0E0-522799E29DBB}" type="presParOf" srcId="{0731CEA8-4FD1-4A3B-9B2D-BCBFCBA5EEA9}" destId="{D38EEE04-B120-42C8-A39D-2A9A785E6890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2FD28-9698-48BE-8C43-1748B4DF35C2}">
      <dsp:nvSpPr>
        <dsp:cNvPr id="0" name=""/>
        <dsp:cNvSpPr/>
      </dsp:nvSpPr>
      <dsp:spPr>
        <a:xfrm>
          <a:off x="955491" y="2852"/>
          <a:ext cx="2755419" cy="1653251"/>
        </a:xfrm>
        <a:prstGeom prst="rect">
          <a:avLst/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 Sistema deve  conter uma tela de cadastro</a:t>
          </a:r>
        </a:p>
      </dsp:txBody>
      <dsp:txXfrm>
        <a:off x="955491" y="2852"/>
        <a:ext cx="2755419" cy="1653251"/>
      </dsp:txXfrm>
    </dsp:sp>
    <dsp:sp modelId="{BB4FE4FB-A852-485D-B9E1-7A9220668E84}">
      <dsp:nvSpPr>
        <dsp:cNvPr id="0" name=""/>
        <dsp:cNvSpPr/>
      </dsp:nvSpPr>
      <dsp:spPr>
        <a:xfrm>
          <a:off x="3986452" y="2852"/>
          <a:ext cx="2755419" cy="1653251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 seleção de produtos</a:t>
          </a:r>
        </a:p>
      </dsp:txBody>
      <dsp:txXfrm>
        <a:off x="3986452" y="2852"/>
        <a:ext cx="2755419" cy="1653251"/>
      </dsp:txXfrm>
    </dsp:sp>
    <dsp:sp modelId="{780D5938-12A8-4E21-A356-F611AE8B96BD}">
      <dsp:nvSpPr>
        <dsp:cNvPr id="0" name=""/>
        <dsp:cNvSpPr/>
      </dsp:nvSpPr>
      <dsp:spPr>
        <a:xfrm>
          <a:off x="7017414" y="2852"/>
          <a:ext cx="2755419" cy="1653251"/>
        </a:xfrm>
        <a:prstGeom prst="rect">
          <a:avLst/>
        </a:prstGeom>
        <a:solidFill>
          <a:schemeClr val="accent4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 opção de compras ou escolha de planos de assinatura</a:t>
          </a:r>
        </a:p>
      </dsp:txBody>
      <dsp:txXfrm>
        <a:off x="7017414" y="2852"/>
        <a:ext cx="2755419" cy="1653251"/>
      </dsp:txXfrm>
    </dsp:sp>
    <dsp:sp modelId="{2F3BBD72-26D0-4C8C-94EE-F8D4FBC38462}">
      <dsp:nvSpPr>
        <dsp:cNvPr id="0" name=""/>
        <dsp:cNvSpPr/>
      </dsp:nvSpPr>
      <dsp:spPr>
        <a:xfrm>
          <a:off x="2470972" y="1931645"/>
          <a:ext cx="2755419" cy="1653251"/>
        </a:xfrm>
        <a:prstGeom prst="rect">
          <a:avLst/>
        </a:prstGeom>
        <a:solidFill>
          <a:schemeClr val="accent5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>
                  <a:lumMod val="95000"/>
                </a:schemeClr>
              </a:solidFill>
            </a:rPr>
            <a:t>E uma tela com o histórico de pedidos para o cliente</a:t>
          </a:r>
        </a:p>
      </dsp:txBody>
      <dsp:txXfrm>
        <a:off x="2470972" y="1931645"/>
        <a:ext cx="2755419" cy="1653251"/>
      </dsp:txXfrm>
    </dsp:sp>
    <dsp:sp modelId="{D38EEE04-B120-42C8-A39D-2A9A785E6890}">
      <dsp:nvSpPr>
        <dsp:cNvPr id="0" name=""/>
        <dsp:cNvSpPr/>
      </dsp:nvSpPr>
      <dsp:spPr>
        <a:xfrm>
          <a:off x="5501933" y="1931645"/>
          <a:ext cx="2755419" cy="1653251"/>
        </a:xfrm>
        <a:prstGeom prst="rect">
          <a:avLst/>
        </a:prstGeom>
        <a:solidFill>
          <a:schemeClr val="accent6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6"/>
        </a:fillRef>
        <a:effectRef idx="1">
          <a:schemeClr val="accent6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>
            <a:solidFill>
              <a:schemeClr val="tx1">
                <a:lumMod val="95000"/>
              </a:schemeClr>
            </a:solidFill>
          </a:endParaRP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>
                  <a:lumMod val="95000"/>
                </a:schemeClr>
              </a:solidFill>
            </a:rPr>
            <a:t>Histórico de vendas para o moderador ou atendente</a:t>
          </a:r>
          <a:br>
            <a:rPr lang="en-US" sz="1700" kern="1200" dirty="0"/>
          </a:br>
          <a:br>
            <a:rPr lang="en-US" sz="1700" kern="1200" dirty="0"/>
          </a:br>
          <a:endParaRPr lang="en-US" sz="1700" kern="1200" dirty="0"/>
        </a:p>
      </dsp:txBody>
      <dsp:txXfrm>
        <a:off x="5501933" y="1931645"/>
        <a:ext cx="2755419" cy="16532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0-19T03:01:12.784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sv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739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877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35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78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221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289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244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284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612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727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4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Monday, October 18,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560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794" r:id="rId6"/>
    <p:sldLayoutId id="2147483790" r:id="rId7"/>
    <p:sldLayoutId id="2147483791" r:id="rId8"/>
    <p:sldLayoutId id="2147483792" r:id="rId9"/>
    <p:sldLayoutId id="2147483793" r:id="rId10"/>
    <p:sldLayoutId id="214748379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54F3A7E8-6DA9-4C2B-ACC8-475F34DAEA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B21CDF0-4D24-4190-9285-9016C19C1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59424A9-85F8-4374-AC48-14B70CDE6A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0" y="1449388"/>
            <a:ext cx="5015638" cy="20750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4800" dirty="0">
                <a:solidFill>
                  <a:schemeClr val="tx1">
                    <a:lumMod val="95000"/>
                  </a:schemeClr>
                </a:solidFill>
              </a:rPr>
              <a:t>Sistema Delivery para Produtor Rural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AFFFF2-979A-441C-90CA-35534670D5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0" y="3830398"/>
            <a:ext cx="5015638" cy="1219439"/>
          </a:xfrm>
        </p:spPr>
        <p:txBody>
          <a:bodyPr>
            <a:normAutofit/>
          </a:bodyPr>
          <a:lstStyle/>
          <a:p>
            <a:r>
              <a:rPr lang="pt-BR" sz="2500" dirty="0">
                <a:solidFill>
                  <a:schemeClr val="tx1">
                    <a:lumMod val="95000"/>
                    <a:alpha val="58000"/>
                  </a:schemeClr>
                </a:solidFill>
              </a:rPr>
              <a:t>Projeto - Laboratório Engenharia de Software</a:t>
            </a:r>
          </a:p>
        </p:txBody>
      </p:sp>
      <p:pic>
        <p:nvPicPr>
          <p:cNvPr id="4" name="Picture 3" descr="Novas recompensas colocadas no chão">
            <a:extLst>
              <a:ext uri="{FF2B5EF4-FFF2-40B4-BE49-F238E27FC236}">
                <a16:creationId xmlns:a16="http://schemas.microsoft.com/office/drawing/2014/main" id="{A0A868E3-96DE-4F12-8AAB-FCA6AB2E51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305" r="21305"/>
          <a:stretch/>
        </p:blipFill>
        <p:spPr>
          <a:xfrm>
            <a:off x="20" y="10"/>
            <a:ext cx="5903704" cy="6857990"/>
          </a:xfrm>
          <a:custGeom>
            <a:avLst/>
            <a:gdLst/>
            <a:ahLst/>
            <a:cxnLst/>
            <a:rect l="l" t="t" r="r" b="b"/>
            <a:pathLst>
              <a:path w="5903724" h="6858000">
                <a:moveTo>
                  <a:pt x="0" y="0"/>
                </a:moveTo>
                <a:lnTo>
                  <a:pt x="5886178" y="0"/>
                </a:lnTo>
                <a:lnTo>
                  <a:pt x="5890522" y="42009"/>
                </a:lnTo>
                <a:cubicBezTo>
                  <a:pt x="5948302" y="788432"/>
                  <a:pt x="5795211" y="5194623"/>
                  <a:pt x="5836720" y="6279216"/>
                </a:cubicBezTo>
                <a:cubicBezTo>
                  <a:pt x="5842686" y="6384211"/>
                  <a:pt x="5845802" y="6526851"/>
                  <a:pt x="5846540" y="6699667"/>
                </a:cubicBezTo>
                <a:lnTo>
                  <a:pt x="584650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7909203" y="317452"/>
            <a:ext cx="2117174" cy="588806"/>
            <a:chOff x="4549904" y="5078157"/>
            <a:chExt cx="3023338" cy="840818"/>
          </a:xfrm>
        </p:grpSpPr>
        <p:sp>
          <p:nvSpPr>
            <p:cNvPr id="56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57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58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7990093" y="5372723"/>
            <a:ext cx="2088038" cy="719230"/>
            <a:chOff x="4532666" y="505937"/>
            <a:chExt cx="2981730" cy="1027064"/>
          </a:xfrm>
        </p:grpSpPr>
        <p:sp>
          <p:nvSpPr>
            <p:cNvPr id="61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62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63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1587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54F3A7E8-6DA9-4C2B-ACC8-475F34DAEA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B21CDF0-4D24-4190-9285-9016C19C1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8FFABB-E688-47A1-A44D-39095CFCB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1449388"/>
            <a:ext cx="5015638" cy="2075012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5600" spc="-100" dirty="0">
                <a:highlight>
                  <a:srgbClr val="C0C0C0"/>
                </a:highlight>
              </a:rPr>
              <a:t>Obrigada !</a:t>
            </a:r>
          </a:p>
        </p:txBody>
      </p:sp>
      <p:pic>
        <p:nvPicPr>
          <p:cNvPr id="5" name="Imagem 4" descr="Ervilhas verdes e uma aberta com sementes">
            <a:extLst>
              <a:ext uri="{FF2B5EF4-FFF2-40B4-BE49-F238E27FC236}">
                <a16:creationId xmlns:a16="http://schemas.microsoft.com/office/drawing/2014/main" id="{AE3F9702-8DC9-488E-A009-7F576DF088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79" r="20796" b="-1"/>
          <a:stretch/>
        </p:blipFill>
        <p:spPr>
          <a:xfrm>
            <a:off x="20" y="10"/>
            <a:ext cx="5903704" cy="6857990"/>
          </a:xfrm>
          <a:custGeom>
            <a:avLst/>
            <a:gdLst/>
            <a:ahLst/>
            <a:cxnLst/>
            <a:rect l="l" t="t" r="r" b="b"/>
            <a:pathLst>
              <a:path w="5903724" h="6858000">
                <a:moveTo>
                  <a:pt x="0" y="0"/>
                </a:moveTo>
                <a:lnTo>
                  <a:pt x="5886178" y="0"/>
                </a:lnTo>
                <a:lnTo>
                  <a:pt x="5890522" y="42009"/>
                </a:lnTo>
                <a:cubicBezTo>
                  <a:pt x="5948302" y="788432"/>
                  <a:pt x="5795211" y="5194623"/>
                  <a:pt x="5836720" y="6279216"/>
                </a:cubicBezTo>
                <a:cubicBezTo>
                  <a:pt x="5842686" y="6384211"/>
                  <a:pt x="5845802" y="6526851"/>
                  <a:pt x="5846540" y="6699667"/>
                </a:cubicBezTo>
                <a:lnTo>
                  <a:pt x="584650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7909203" y="317452"/>
            <a:ext cx="2117174" cy="588806"/>
            <a:chOff x="4549904" y="5078157"/>
            <a:chExt cx="3023338" cy="840818"/>
          </a:xfrm>
        </p:grpSpPr>
        <p:sp>
          <p:nvSpPr>
            <p:cNvPr id="93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94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95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7990093" y="5372723"/>
            <a:ext cx="2088038" cy="719230"/>
            <a:chOff x="4532666" y="505937"/>
            <a:chExt cx="2981730" cy="1027064"/>
          </a:xfrm>
        </p:grpSpPr>
        <p:sp>
          <p:nvSpPr>
            <p:cNvPr id="98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99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100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8935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0149A9F6-B857-488C-AC3A-007B78165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49EFD05-C377-44BE-91F0-1D17C1D9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DBA810A-63A6-4729-8DB7-D5D3E3387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449389"/>
            <a:ext cx="5015638" cy="2075012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5600" spc="-100" dirty="0">
                <a:solidFill>
                  <a:schemeClr val="tx1">
                    <a:lumMod val="95000"/>
                  </a:schemeClr>
                </a:solidFill>
              </a:rPr>
              <a:t>Introdução</a:t>
            </a:r>
            <a:br>
              <a:rPr lang="en-US" sz="5600" spc="-100" dirty="0"/>
            </a:br>
            <a:endParaRPr lang="en-US" sz="5600" spc="-100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71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72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73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76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77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78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pic>
        <p:nvPicPr>
          <p:cNvPr id="5" name="Imagem 4" descr="Pêssegos em uma árvore">
            <a:extLst>
              <a:ext uri="{FF2B5EF4-FFF2-40B4-BE49-F238E27FC236}">
                <a16:creationId xmlns:a16="http://schemas.microsoft.com/office/drawing/2014/main" id="{F3B8BD32-D6C8-43A8-AD21-D4A56511CE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14" r="575" b="2"/>
          <a:stretch/>
        </p:blipFill>
        <p:spPr>
          <a:xfrm>
            <a:off x="6313088" y="602657"/>
            <a:ext cx="5326462" cy="5250743"/>
          </a:xfrm>
          <a:custGeom>
            <a:avLst/>
            <a:gdLst/>
            <a:ahLst/>
            <a:cxnLst/>
            <a:rect l="l" t="t" r="r" b="b"/>
            <a:pathLst>
              <a:path w="5326462" h="5250743">
                <a:moveTo>
                  <a:pt x="2576092" y="0"/>
                </a:moveTo>
                <a:cubicBezTo>
                  <a:pt x="2650583" y="0"/>
                  <a:pt x="2726041" y="967"/>
                  <a:pt x="2803435" y="967"/>
                </a:cubicBezTo>
                <a:cubicBezTo>
                  <a:pt x="3020137" y="967"/>
                  <a:pt x="3205881" y="967"/>
                  <a:pt x="3329710" y="47407"/>
                </a:cubicBezTo>
                <a:cubicBezTo>
                  <a:pt x="3732156" y="124807"/>
                  <a:pt x="4088166" y="387966"/>
                  <a:pt x="4304868" y="573726"/>
                </a:cubicBezTo>
                <a:cubicBezTo>
                  <a:pt x="4537048" y="744005"/>
                  <a:pt x="4893058" y="1069084"/>
                  <a:pt x="5109760" y="1471563"/>
                </a:cubicBezTo>
                <a:cubicBezTo>
                  <a:pt x="5202632" y="2090761"/>
                  <a:pt x="5326462" y="2477760"/>
                  <a:pt x="5326462" y="2694480"/>
                </a:cubicBezTo>
                <a:cubicBezTo>
                  <a:pt x="5326462" y="3267238"/>
                  <a:pt x="5249068" y="3329158"/>
                  <a:pt x="5249068" y="3329158"/>
                </a:cubicBezTo>
                <a:cubicBezTo>
                  <a:pt x="5109760" y="3824516"/>
                  <a:pt x="4784708" y="4288915"/>
                  <a:pt x="4506091" y="4613994"/>
                </a:cubicBezTo>
                <a:cubicBezTo>
                  <a:pt x="4242954" y="4877153"/>
                  <a:pt x="3825029" y="5016473"/>
                  <a:pt x="3329710" y="5233192"/>
                </a:cubicBezTo>
                <a:cubicBezTo>
                  <a:pt x="3020137" y="5233192"/>
                  <a:pt x="2199766" y="5310592"/>
                  <a:pt x="1704448" y="5140313"/>
                </a:cubicBezTo>
                <a:cubicBezTo>
                  <a:pt x="1224608" y="4908113"/>
                  <a:pt x="1069821" y="4861674"/>
                  <a:pt x="667375" y="4505635"/>
                </a:cubicBezTo>
                <a:cubicBezTo>
                  <a:pt x="311365" y="4103156"/>
                  <a:pt x="48228" y="3329158"/>
                  <a:pt x="17270" y="2880239"/>
                </a:cubicBezTo>
                <a:cubicBezTo>
                  <a:pt x="-29166" y="2617080"/>
                  <a:pt x="32749" y="2183641"/>
                  <a:pt x="32749" y="2090761"/>
                </a:cubicBezTo>
                <a:cubicBezTo>
                  <a:pt x="32749" y="1610883"/>
                  <a:pt x="342323" y="1254844"/>
                  <a:pt x="605461" y="929765"/>
                </a:cubicBezTo>
                <a:cubicBezTo>
                  <a:pt x="884077" y="620166"/>
                  <a:pt x="1147215" y="341526"/>
                  <a:pt x="1549661" y="248646"/>
                </a:cubicBezTo>
                <a:cubicBezTo>
                  <a:pt x="1905671" y="78367"/>
                  <a:pt x="1905671" y="78367"/>
                  <a:pt x="1905671" y="78367"/>
                </a:cubicBezTo>
                <a:cubicBezTo>
                  <a:pt x="2137851" y="8707"/>
                  <a:pt x="2352618" y="0"/>
                  <a:pt x="257609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05748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BDE63055-C438-4977-B234-872D73E6C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97BC505-FE0C-4637-A29D-B71DFBBBA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852794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A9D620A-4CDD-4532-A722-90F4AF8BA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1449388"/>
            <a:ext cx="5015638" cy="2075012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5600" spc="-100" dirty="0">
                <a:solidFill>
                  <a:schemeClr val="tx1">
                    <a:lumMod val="95000"/>
                  </a:schemeClr>
                </a:solidFill>
              </a:rPr>
              <a:t>Tecnologias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13952" y="317452"/>
            <a:ext cx="2088038" cy="719230"/>
            <a:chOff x="4532666" y="505937"/>
            <a:chExt cx="2981730" cy="1027064"/>
          </a:xfrm>
        </p:grpSpPr>
        <p:sp>
          <p:nvSpPr>
            <p:cNvPr id="42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43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44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5706" y="5503147"/>
            <a:ext cx="2117174" cy="588806"/>
            <a:chOff x="4549904" y="5078157"/>
            <a:chExt cx="3023338" cy="840818"/>
          </a:xfrm>
        </p:grpSpPr>
        <p:sp>
          <p:nvSpPr>
            <p:cNvPr id="47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48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49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pic>
        <p:nvPicPr>
          <p:cNvPr id="29" name="Gráfico 28" descr="Laptop with phone and calculator">
            <a:extLst>
              <a:ext uri="{FF2B5EF4-FFF2-40B4-BE49-F238E27FC236}">
                <a16:creationId xmlns:a16="http://schemas.microsoft.com/office/drawing/2014/main" id="{D8EC7E1C-DCB7-43DF-BA07-42685D8FF2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40385" y="-4572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001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20">
            <a:extLst>
              <a:ext uri="{FF2B5EF4-FFF2-40B4-BE49-F238E27FC236}">
                <a16:creationId xmlns:a16="http://schemas.microsoft.com/office/drawing/2014/main" id="{927DE2D3-8A21-4D52-9C8C-8E7A2BE99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22">
            <a:extLst>
              <a:ext uri="{FF2B5EF4-FFF2-40B4-BE49-F238E27FC236}">
                <a16:creationId xmlns:a16="http://schemas.microsoft.com/office/drawing/2014/main" id="{9C8ABB83-B231-4F0C-BF9E-E405FCF7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Espaço Reservado para Conteúdo 4" descr="Mapa com linhas pretas em fundo branco&#10;&#10;Descrição gerada automaticamente">
            <a:extLst>
              <a:ext uri="{FF2B5EF4-FFF2-40B4-BE49-F238E27FC236}">
                <a16:creationId xmlns:a16="http://schemas.microsoft.com/office/drawing/2014/main" id="{630981E7-603E-4406-A3A3-5977143B5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68" y="1775087"/>
            <a:ext cx="11154440" cy="4684865"/>
          </a:xfrm>
          <a:custGeom>
            <a:avLst/>
            <a:gdLst/>
            <a:ahLst/>
            <a:cxnLst/>
            <a:rect l="l" t="t" r="r" b="b"/>
            <a:pathLst>
              <a:path w="10728325" h="3501162">
                <a:moveTo>
                  <a:pt x="0" y="0"/>
                </a:moveTo>
                <a:lnTo>
                  <a:pt x="10728325" y="0"/>
                </a:lnTo>
                <a:lnTo>
                  <a:pt x="10728325" y="3501162"/>
                </a:lnTo>
                <a:lnTo>
                  <a:pt x="0" y="3501162"/>
                </a:lnTo>
                <a:close/>
              </a:path>
            </a:pathLst>
          </a:custGeom>
        </p:spPr>
      </p:pic>
      <p:pic>
        <p:nvPicPr>
          <p:cNvPr id="44" name="Espaço Reservado para Conteúdo 43" descr="Mapa com linhas pretas em fundo branco&#10;&#10;Descrição gerada automaticamente">
            <a:extLst>
              <a:ext uri="{FF2B5EF4-FFF2-40B4-BE49-F238E27FC236}">
                <a16:creationId xmlns:a16="http://schemas.microsoft.com/office/drawing/2014/main" id="{ED806C1C-15B2-4D2D-8913-61203AD00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642" y="1746865"/>
            <a:ext cx="12072715" cy="5062752"/>
          </a:xfrm>
        </p:spPr>
      </p:pic>
      <p:sp>
        <p:nvSpPr>
          <p:cNvPr id="45" name="Texto Explicativo: Linha com Ênfase 44">
            <a:extLst>
              <a:ext uri="{FF2B5EF4-FFF2-40B4-BE49-F238E27FC236}">
                <a16:creationId xmlns:a16="http://schemas.microsoft.com/office/drawing/2014/main" id="{94F0B167-B061-4E21-9640-775FF9E106D8}"/>
              </a:ext>
            </a:extLst>
          </p:cNvPr>
          <p:cNvSpPr/>
          <p:nvPr/>
        </p:nvSpPr>
        <p:spPr>
          <a:xfrm>
            <a:off x="686668" y="357713"/>
            <a:ext cx="2889504" cy="1031440"/>
          </a:xfrm>
          <a:prstGeom prst="accentCallout1">
            <a:avLst>
              <a:gd name="adj1" fmla="val 18750"/>
              <a:gd name="adj2" fmla="val -8333"/>
              <a:gd name="adj3" fmla="val 128457"/>
              <a:gd name="adj4" fmla="val -21787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881EE6-CD1A-46CD-B5B3-21D5924C3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25" y="658536"/>
            <a:ext cx="3095626" cy="1477328"/>
          </a:xfrm>
        </p:spPr>
        <p:txBody>
          <a:bodyPr>
            <a:normAutofit/>
          </a:bodyPr>
          <a:lstStyle/>
          <a:p>
            <a:r>
              <a:rPr lang="pt-BR" dirty="0">
                <a:ln w="0"/>
                <a:solidFill>
                  <a:schemeClr val="tx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 Case</a:t>
            </a:r>
          </a:p>
        </p:txBody>
      </p:sp>
    </p:spTree>
    <p:extLst>
      <p:ext uri="{BB962C8B-B14F-4D97-AF65-F5344CB8AC3E}">
        <p14:creationId xmlns:p14="http://schemas.microsoft.com/office/powerpoint/2010/main" val="6604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19D8FB3-DC82-4F23-93E9-2D2E26F22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E054836-96E4-4E15-9E6C-1AE7ED17F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Espaço Reservado para Conteúdo 11" descr="Diagrama&#10;&#10;Descrição gerada automaticamente">
            <a:extLst>
              <a:ext uri="{FF2B5EF4-FFF2-40B4-BE49-F238E27FC236}">
                <a16:creationId xmlns:a16="http://schemas.microsoft.com/office/drawing/2014/main" id="{3EA5ADE2-4822-452E-AB8F-9C3760438FE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720000" y="1356064"/>
            <a:ext cx="5014800" cy="4137210"/>
          </a:xfrm>
          <a:custGeom>
            <a:avLst/>
            <a:gdLst/>
            <a:ahLst/>
            <a:cxnLst/>
            <a:rect l="l" t="t" r="r" b="b"/>
            <a:pathLst>
              <a:path w="5014800" h="5409338">
                <a:moveTo>
                  <a:pt x="0" y="0"/>
                </a:moveTo>
                <a:lnTo>
                  <a:pt x="5014800" y="0"/>
                </a:lnTo>
                <a:lnTo>
                  <a:pt x="5014800" y="5409338"/>
                </a:lnTo>
                <a:lnTo>
                  <a:pt x="0" y="5409338"/>
                </a:lnTo>
                <a:close/>
              </a:path>
            </a:pathLst>
          </a:cu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" name="Tinta 9">
                <a:extLst>
                  <a:ext uri="{FF2B5EF4-FFF2-40B4-BE49-F238E27FC236}">
                    <a16:creationId xmlns:a16="http://schemas.microsoft.com/office/drawing/2014/main" id="{F4449A36-37CB-4FD7-B31E-27C038956587}"/>
                  </a:ext>
                </a:extLst>
              </p14:cNvPr>
              <p14:cNvContentPartPr/>
              <p14:nvPr/>
            </p14:nvContentPartPr>
            <p14:xfrm>
              <a:off x="-1902528" y="54504"/>
              <a:ext cx="360" cy="360"/>
            </p14:xfrm>
          </p:contentPart>
        </mc:Choice>
        <mc:Fallback>
          <p:pic>
            <p:nvPicPr>
              <p:cNvPr id="10" name="Tinta 9">
                <a:extLst>
                  <a:ext uri="{FF2B5EF4-FFF2-40B4-BE49-F238E27FC236}">
                    <a16:creationId xmlns:a16="http://schemas.microsoft.com/office/drawing/2014/main" id="{F4449A36-37CB-4FD7-B31E-27C03895658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956528" y="-53496"/>
                <a:ext cx="108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o Explicativo: Linha Dobrada com Ênfase 14">
            <a:extLst>
              <a:ext uri="{FF2B5EF4-FFF2-40B4-BE49-F238E27FC236}">
                <a16:creationId xmlns:a16="http://schemas.microsoft.com/office/drawing/2014/main" id="{4129853F-55E1-47A4-9EEF-4FAA462B2470}"/>
              </a:ext>
            </a:extLst>
          </p:cNvPr>
          <p:cNvSpPr/>
          <p:nvPr/>
        </p:nvSpPr>
        <p:spPr>
          <a:xfrm>
            <a:off x="6601968" y="1356064"/>
            <a:ext cx="4869993" cy="2813600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48249"/>
              <a:gd name="adj6" fmla="val -17376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BD2D4A-21D2-41E4-AA7E-C745FAA27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19200"/>
            <a:ext cx="5375961" cy="4137210"/>
          </a:xfr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wrap="square" lIns="0" tIns="0" rIns="0" bIns="0" rtlCol="0" anchor="ctr" anchorCtr="0">
            <a:noAutofit/>
          </a:bodyPr>
          <a:lstStyle/>
          <a:p>
            <a:pPr algn="ctr"/>
            <a:r>
              <a:rPr lang="en-US" sz="5000" dirty="0">
                <a:ln w="0"/>
                <a:solidFill>
                  <a:schemeClr val="tx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Diagrama de Classes</a:t>
            </a:r>
          </a:p>
        </p:txBody>
      </p:sp>
    </p:spTree>
    <p:extLst>
      <p:ext uri="{BB962C8B-B14F-4D97-AF65-F5344CB8AC3E}">
        <p14:creationId xmlns:p14="http://schemas.microsoft.com/office/powerpoint/2010/main" val="191689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7E6B6978-5103-448F-B101-093A527D3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2EB5692-CE38-42AB-ABE5-E5A1A74F2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1" name="Freeform: Shape 70">
            <a:extLst>
              <a:ext uri="{FF2B5EF4-FFF2-40B4-BE49-F238E27FC236}">
                <a16:creationId xmlns:a16="http://schemas.microsoft.com/office/drawing/2014/main" id="{6BE942D0-8C50-4D78-A3D0-4D82F396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5867335" y="533334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cubicBezTo>
                  <a:pt x="886907" y="14750"/>
                  <a:pt x="2228596" y="125101"/>
                  <a:pt x="2611132" y="48625"/>
                </a:cubicBezTo>
                <a:cubicBezTo>
                  <a:pt x="2933352" y="-3056"/>
                  <a:pt x="5032814" y="16325"/>
                  <a:pt x="6643031" y="15010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EBFF2F5E-D746-43DA-BBB7-29D9B6BE6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656" y="720000"/>
            <a:ext cx="6483970" cy="5673472"/>
          </a:xfrm>
          <a:custGeom>
            <a:avLst/>
            <a:gdLst/>
            <a:ahLst/>
            <a:cxnLst/>
            <a:rect l="l" t="t" r="r" b="b"/>
            <a:pathLst>
              <a:path w="4284000" h="5409338">
                <a:moveTo>
                  <a:pt x="0" y="0"/>
                </a:moveTo>
                <a:lnTo>
                  <a:pt x="4284000" y="0"/>
                </a:lnTo>
                <a:lnTo>
                  <a:pt x="4284000" y="5409338"/>
                </a:lnTo>
                <a:lnTo>
                  <a:pt x="0" y="5409338"/>
                </a:lnTo>
                <a:close/>
              </a:path>
            </a:pathLst>
          </a:custGeom>
          <a:pattFill prst="dotGrid">
            <a:fgClr>
              <a:schemeClr val="bg2"/>
            </a:fgClr>
            <a:bgClr>
              <a:schemeClr val="tx1"/>
            </a:bgClr>
          </a:pattFill>
        </p:spPr>
      </p:pic>
      <p:sp>
        <p:nvSpPr>
          <p:cNvPr id="6" name="Texto Explicativo: Linha Dobrada Dupla sem Borda 5">
            <a:extLst>
              <a:ext uri="{FF2B5EF4-FFF2-40B4-BE49-F238E27FC236}">
                <a16:creationId xmlns:a16="http://schemas.microsoft.com/office/drawing/2014/main" id="{9C691D9E-06AE-454B-A27B-E94158107211}"/>
              </a:ext>
            </a:extLst>
          </p:cNvPr>
          <p:cNvSpPr/>
          <p:nvPr/>
        </p:nvSpPr>
        <p:spPr>
          <a:xfrm>
            <a:off x="1162432" y="720000"/>
            <a:ext cx="4034880" cy="3467952"/>
          </a:xfrm>
          <a:prstGeom prst="callout3">
            <a:avLst>
              <a:gd name="adj1" fmla="val 19196"/>
              <a:gd name="adj2" fmla="val 345"/>
              <a:gd name="adj3" fmla="val 18750"/>
              <a:gd name="adj4" fmla="val -16667"/>
              <a:gd name="adj5" fmla="val 100000"/>
              <a:gd name="adj6" fmla="val -16667"/>
              <a:gd name="adj7" fmla="val 163865"/>
              <a:gd name="adj8" fmla="val 106141"/>
            </a:avLst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1E76BBB-DF0F-43D2-A307-A4A685F52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433" y="1438992"/>
            <a:ext cx="4034880" cy="2169504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algn="ctr"/>
            <a:r>
              <a:rPr lang="en-US" sz="5600" spc="-100" dirty="0">
                <a:solidFill>
                  <a:schemeClr val="tx1">
                    <a:lumMod val="95000"/>
                  </a:schemeClr>
                </a:solidFill>
              </a:rPr>
              <a:t>Modelagem Banco de Dados</a:t>
            </a:r>
          </a:p>
        </p:txBody>
      </p:sp>
    </p:spTree>
    <p:extLst>
      <p:ext uri="{BB962C8B-B14F-4D97-AF65-F5344CB8AC3E}">
        <p14:creationId xmlns:p14="http://schemas.microsoft.com/office/powerpoint/2010/main" val="523882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BFB0E95-9CAE-4968-A118-2B9F7C8BB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0BBC371-361C-45F7-9235-C3252E336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138F293-AE47-4B82-89AC-F962DBEAD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681586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sz="4000" spc="-100" dirty="0">
                <a:solidFill>
                  <a:schemeClr val="tx1">
                    <a:lumMod val="95000"/>
                  </a:schemeClr>
                </a:solidFill>
              </a:rPr>
              <a:t>Resultados Esperados</a:t>
            </a:r>
          </a:p>
        </p:txBody>
      </p:sp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4172FA92-6FD3-495F-95A0-4FD85861D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" y="1734458"/>
            <a:ext cx="12191501" cy="5123544"/>
          </a:xfrm>
          <a:custGeom>
            <a:avLst/>
            <a:gdLst>
              <a:gd name="connsiteX0" fmla="*/ 9255953 w 12191501"/>
              <a:gd name="connsiteY0" fmla="*/ 0 h 4430825"/>
              <a:gd name="connsiteX1" fmla="*/ 10762189 w 12191501"/>
              <a:gd name="connsiteY1" fmla="*/ 67992 h 4430825"/>
              <a:gd name="connsiteX2" fmla="*/ 11364025 w 12191501"/>
              <a:gd name="connsiteY2" fmla="*/ 57486 h 4430825"/>
              <a:gd name="connsiteX3" fmla="*/ 12096632 w 12191501"/>
              <a:gd name="connsiteY3" fmla="*/ 44699 h 4430825"/>
              <a:gd name="connsiteX4" fmla="*/ 12191501 w 12191501"/>
              <a:gd name="connsiteY4" fmla="*/ 43042 h 4430825"/>
              <a:gd name="connsiteX5" fmla="*/ 12191501 w 12191501"/>
              <a:gd name="connsiteY5" fmla="*/ 4430825 h 4430825"/>
              <a:gd name="connsiteX6" fmla="*/ 0 w 12191501"/>
              <a:gd name="connsiteY6" fmla="*/ 4430825 h 4430825"/>
              <a:gd name="connsiteX7" fmla="*/ 10182 w 12191501"/>
              <a:gd name="connsiteY7" fmla="*/ 95053 h 4430825"/>
              <a:gd name="connsiteX8" fmla="*/ 70972 w 12191501"/>
              <a:gd name="connsiteY8" fmla="*/ 97164 h 4430825"/>
              <a:gd name="connsiteX9" fmla="*/ 1281624 w 12191501"/>
              <a:gd name="connsiteY9" fmla="*/ 139193 h 4430825"/>
              <a:gd name="connsiteX10" fmla="*/ 2485297 w 12191501"/>
              <a:gd name="connsiteY10" fmla="*/ 118183 h 4430825"/>
              <a:gd name="connsiteX11" fmla="*/ 3237591 w 12191501"/>
              <a:gd name="connsiteY11" fmla="*/ 105051 h 4430825"/>
              <a:gd name="connsiteX12" fmla="*/ 3989887 w 12191501"/>
              <a:gd name="connsiteY12" fmla="*/ 91920 h 4430825"/>
              <a:gd name="connsiteX13" fmla="*/ 9255953 w 12191501"/>
              <a:gd name="connsiteY13" fmla="*/ 0 h 443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1501" h="4430825">
                <a:moveTo>
                  <a:pt x="9255953" y="0"/>
                </a:moveTo>
                <a:cubicBezTo>
                  <a:pt x="10762189" y="67992"/>
                  <a:pt x="10762189" y="67992"/>
                  <a:pt x="10762189" y="67992"/>
                </a:cubicBezTo>
                <a:cubicBezTo>
                  <a:pt x="11364025" y="57486"/>
                  <a:pt x="11364025" y="57486"/>
                  <a:pt x="11364025" y="57486"/>
                </a:cubicBezTo>
                <a:cubicBezTo>
                  <a:pt x="11589714" y="53547"/>
                  <a:pt x="11836561" y="49238"/>
                  <a:pt x="12096632" y="44699"/>
                </a:cubicBezTo>
                <a:lnTo>
                  <a:pt x="12191501" y="43042"/>
                </a:lnTo>
                <a:lnTo>
                  <a:pt x="12191501" y="4430825"/>
                </a:lnTo>
                <a:lnTo>
                  <a:pt x="0" y="4430825"/>
                </a:lnTo>
                <a:lnTo>
                  <a:pt x="10182" y="95053"/>
                </a:lnTo>
                <a:lnTo>
                  <a:pt x="70972" y="97164"/>
                </a:lnTo>
                <a:cubicBezTo>
                  <a:pt x="1281624" y="139193"/>
                  <a:pt x="1281624" y="139193"/>
                  <a:pt x="1281624" y="139193"/>
                </a:cubicBezTo>
                <a:cubicBezTo>
                  <a:pt x="2485297" y="118183"/>
                  <a:pt x="2485297" y="118183"/>
                  <a:pt x="2485297" y="118183"/>
                </a:cubicBezTo>
                <a:cubicBezTo>
                  <a:pt x="2786215" y="112930"/>
                  <a:pt x="2936672" y="110304"/>
                  <a:pt x="3237591" y="105051"/>
                </a:cubicBezTo>
                <a:cubicBezTo>
                  <a:pt x="3538508" y="99800"/>
                  <a:pt x="3839426" y="94546"/>
                  <a:pt x="3989887" y="91920"/>
                </a:cubicBezTo>
                <a:cubicBezTo>
                  <a:pt x="9255953" y="0"/>
                  <a:pt x="9255953" y="0"/>
                  <a:pt x="9255953" y="0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graphicFrame>
        <p:nvGraphicFramePr>
          <p:cNvPr id="34" name="CaixaDeTexto 3">
            <a:extLst>
              <a:ext uri="{FF2B5EF4-FFF2-40B4-BE49-F238E27FC236}">
                <a16:creationId xmlns:a16="http://schemas.microsoft.com/office/drawing/2014/main" id="{07D7574A-C4B3-4954-A208-9C1FB7B8A2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6648494"/>
              </p:ext>
            </p:extLst>
          </p:nvPr>
        </p:nvGraphicFramePr>
        <p:xfrm>
          <a:off x="720725" y="2541588"/>
          <a:ext cx="10728325" cy="3587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26940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35243F2-87BD-4C47-8358-ACFE608D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B33439-EC96-4835-9DF2-CFA3336E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370EA79-6389-4DAF-9A3A-8B65F7B7D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554630"/>
            <a:ext cx="5015638" cy="196977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5600" spc="-100" dirty="0"/>
              <a:t>Tela de Cadastro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17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18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19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22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23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24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pic>
        <p:nvPicPr>
          <p:cNvPr id="5" name="Espaço Reservado para Conteúdo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8ADFBA8D-7244-4879-ABA5-134086ED0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4525" y="917269"/>
            <a:ext cx="5014800" cy="5014800"/>
          </a:xfrm>
          <a:custGeom>
            <a:avLst/>
            <a:gdLst/>
            <a:ahLst/>
            <a:cxnLst/>
            <a:rect l="l" t="t" r="r" b="b"/>
            <a:pathLst>
              <a:path w="5014800" h="5409338">
                <a:moveTo>
                  <a:pt x="0" y="0"/>
                </a:moveTo>
                <a:lnTo>
                  <a:pt x="5014800" y="0"/>
                </a:lnTo>
                <a:lnTo>
                  <a:pt x="5014800" y="5409338"/>
                </a:lnTo>
                <a:lnTo>
                  <a:pt x="0" y="540933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90296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1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4" name="Rectangle 18">
            <a:extLst>
              <a:ext uri="{FF2B5EF4-FFF2-40B4-BE49-F238E27FC236}">
                <a16:creationId xmlns:a16="http://schemas.microsoft.com/office/drawing/2014/main" id="{335243F2-87BD-4C47-8358-ACFE608D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20">
            <a:extLst>
              <a:ext uri="{FF2B5EF4-FFF2-40B4-BE49-F238E27FC236}">
                <a16:creationId xmlns:a16="http://schemas.microsoft.com/office/drawing/2014/main" id="{65B33439-EC96-4835-9DF2-CFA3336E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712180-E81A-476F-AE53-A35F2C274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554630"/>
            <a:ext cx="5015638" cy="196977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5600" spc="-100" dirty="0"/>
              <a:t>Tela de Produtos</a:t>
            </a:r>
          </a:p>
        </p:txBody>
      </p:sp>
      <p:grpSp>
        <p:nvGrpSpPr>
          <p:cNvPr id="36" name="Group 22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37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38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39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40" name="Group 27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41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42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43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/>
                </a:solidFill>
              </a:endParaRPr>
            </a:p>
          </p:txBody>
        </p:sp>
      </p:grpSp>
      <p:pic>
        <p:nvPicPr>
          <p:cNvPr id="6" name="Espaço Reservado para Conteúdo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0E0334E-9618-4CBC-903A-5B50B0B807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4525" y="917269"/>
            <a:ext cx="5014800" cy="5014800"/>
          </a:xfrm>
          <a:custGeom>
            <a:avLst/>
            <a:gdLst/>
            <a:ahLst/>
            <a:cxnLst/>
            <a:rect l="l" t="t" r="r" b="b"/>
            <a:pathLst>
              <a:path w="5014800" h="5409338">
                <a:moveTo>
                  <a:pt x="0" y="0"/>
                </a:moveTo>
                <a:lnTo>
                  <a:pt x="5014800" y="0"/>
                </a:lnTo>
                <a:lnTo>
                  <a:pt x="5014800" y="5409338"/>
                </a:lnTo>
                <a:lnTo>
                  <a:pt x="0" y="540933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268333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Personalizada 11">
      <a:dk1>
        <a:sysClr val="windowText" lastClr="000000"/>
      </a:dk1>
      <a:lt1>
        <a:sysClr val="window" lastClr="FFFFFF"/>
      </a:lt1>
      <a:dk2>
        <a:srgbClr val="B9AD8D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TM04033917[[fn=Berlim]]</Template>
  <TotalTime>212</TotalTime>
  <Words>76</Words>
  <Application>Microsoft Office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Rockwell Nova Light</vt:lpstr>
      <vt:lpstr>The Hand Extrablack</vt:lpstr>
      <vt:lpstr>BlobVTI</vt:lpstr>
      <vt:lpstr>Sistema Delivery para Produtor Rural</vt:lpstr>
      <vt:lpstr>Introdução </vt:lpstr>
      <vt:lpstr>Tecnologias</vt:lpstr>
      <vt:lpstr>Use Case</vt:lpstr>
      <vt:lpstr>Diagrama de Classes</vt:lpstr>
      <vt:lpstr>Modelagem Banco de Dados</vt:lpstr>
      <vt:lpstr>Resultados Esperados</vt:lpstr>
      <vt:lpstr>Tela de Cadastro</vt:lpstr>
      <vt:lpstr>Tela de Produtos</vt:lpstr>
      <vt:lpstr>Obrigada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Delivery para Produtor Rural</dc:title>
  <dc:creator>SUWELLEN CHRYSTINA V DA VEIGA</dc:creator>
  <cp:lastModifiedBy>SUWELLEN CHRYSTINA V DA VEIGA</cp:lastModifiedBy>
  <cp:revision>16</cp:revision>
  <dcterms:created xsi:type="dcterms:W3CDTF">2021-10-19T01:53:57Z</dcterms:created>
  <dcterms:modified xsi:type="dcterms:W3CDTF">2021-10-19T05:26:24Z</dcterms:modified>
</cp:coreProperties>
</file>

<file path=docProps/thumbnail.jpeg>
</file>